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2" d="100"/>
          <a:sy n="72" d="100"/>
        </p:scale>
        <p:origin x="129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19" y="4891899"/>
            <a:ext cx="2969799"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Anjali Choudary Mutyala</a:t>
            </a:r>
          </a:p>
          <a:p>
            <a:r>
              <a:rPr lang="en-US" dirty="0">
                <a:solidFill>
                  <a:schemeClr val="bg2"/>
                </a:solidFill>
                <a:latin typeface="Abadi" panose="020B0604020104020204" pitchFamily="34" charset="0"/>
                <a:ea typeface="SF Pro" pitchFamily="2" charset="0"/>
                <a:cs typeface="SF Pro" pitchFamily="2" charset="0"/>
              </a:rPr>
              <a:t>19 April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https://github.com/akash9676/IBM-Data-Science/blob/main/data%20science%20space%20x/Data%20Wrangling.ipynb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https://github.com/akash9676/IBM-Data-Science/blob/main/data%20science%20space%20x/EDA%20with%20Data%20Visualization.ipynb</a:t>
            </a:r>
            <a:endParaRPr lang="en-US" sz="2200" dirty="0">
              <a:solidFill>
                <a:srgbClr val="1C7DDB"/>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hlinkClick r:id="rId3"/>
              </a:rPr>
              <a:t>https://github.com/akash9676/IBM-Data-Science/blob/main/data%20science%20space%20x/EDA%20with%20SQL.ipynb</a:t>
            </a:r>
            <a:endParaRPr lang="en-US" sz="2200" dirty="0">
              <a:solidFill>
                <a:srgbClr val="1C7DDB"/>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https://github.com/akash9676/IBM-Data-Science/blob/main/data%20science%20space%20x/app.py</a:t>
            </a:r>
            <a:endParaRPr lang="en-US" sz="2200" dirty="0">
              <a:solidFill>
                <a:srgbClr val="1C7DDB"/>
              </a:solidFill>
              <a:latin typeface="Abadi" panose="020B0604020104020204" pitchFamily="34" charset="0"/>
            </a:endParaRPr>
          </a:p>
          <a:p>
            <a:pPr marL="0" indent="0">
              <a:lnSpc>
                <a:spcPct val="100000"/>
              </a:lnSpc>
              <a:spcBef>
                <a:spcPts val="1400"/>
              </a:spcBef>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https://github.com/akash9676/IBM-Data-Science/blob/main/data%20science%20space%20x/Machine%20Learning%20Prediction.ipynb</a:t>
            </a:r>
            <a:endParaRPr lang="en-US" sz="2200" dirty="0">
              <a:solidFill>
                <a:srgbClr val="1C7DDB"/>
              </a:solidFill>
              <a:latin typeface="Abadi" panose="020B0604020104020204" pitchFamily="34" charset="0"/>
            </a:endParaRPr>
          </a:p>
          <a:p>
            <a:pPr>
              <a:lnSpc>
                <a:spcPct val="100000"/>
              </a:lnSpc>
              <a:spcBef>
                <a:spcPts val="1400"/>
              </a:spcBef>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GB" sz="1800" dirty="0">
                <a:solidFill>
                  <a:schemeClr val="accent3">
                    <a:lumMod val="25000"/>
                  </a:schemeClr>
                </a:solidFill>
                <a:latin typeface="Abadi" panose="020B0604020104020204" pitchFamily="34" charset="0"/>
              </a:rPr>
              <a:t>On its website, Space X offers Falcon 9 rocket launches for 62 million dollars. Other companies charge more than 165 million dollars each. Space X can save a lot of money by reusing the first stage. So, we can figure out how much a launch costs if we know if the first stage will land. If a different company wants to bid against Space X for a rocket launch, they can use this knowledge. The project's goal is to build a machine pipeline that can tell if the first stage will land safely.</a:t>
            </a:r>
          </a:p>
          <a:p>
            <a:pPr marL="457200" lvl="1" indent="0" algn="just">
              <a:spcBef>
                <a:spcPts val="1400"/>
              </a:spcBef>
              <a:buNone/>
            </a:pPr>
            <a:endParaRPr lang="en-GB"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GB" sz="1800" dirty="0">
                <a:solidFill>
                  <a:schemeClr val="accent3">
                    <a:lumMod val="25000"/>
                  </a:schemeClr>
                </a:solidFill>
                <a:latin typeface="Abadi" panose="020B0604020104020204" pitchFamily="34" charset="0"/>
              </a:rPr>
              <a:t>What factors decide if the rocket will fall safely?</a:t>
            </a:r>
          </a:p>
          <a:p>
            <a:pPr lvl="1">
              <a:spcBef>
                <a:spcPts val="1400"/>
              </a:spcBef>
              <a:buFontTx/>
              <a:buChar char="-"/>
            </a:pPr>
            <a:r>
              <a:rPr lang="en-GB" sz="1800" dirty="0">
                <a:solidFill>
                  <a:schemeClr val="accent3">
                    <a:lumMod val="25000"/>
                  </a:schemeClr>
                </a:solidFill>
                <a:latin typeface="Abadi" panose="020B0604020104020204" pitchFamily="34" charset="0"/>
              </a:rPr>
              <a:t>The way that different factors work together to determine the likelihood of a safe landing.</a:t>
            </a:r>
          </a:p>
          <a:p>
            <a:pPr lvl="1">
              <a:spcBef>
                <a:spcPts val="1400"/>
              </a:spcBef>
              <a:buFontTx/>
              <a:buChar char="-"/>
            </a:pPr>
            <a:r>
              <a:rPr lang="en-GB" sz="1800" dirty="0">
                <a:solidFill>
                  <a:schemeClr val="accent3">
                    <a:lumMod val="25000"/>
                  </a:schemeClr>
                </a:solidFill>
                <a:latin typeface="Abadi" panose="020B0604020104020204" pitchFamily="34" charset="0"/>
              </a:rPr>
              <a:t>What working conditions must be in place for the landing program to go well?</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https://github.com/akash9676/IBM-Data-Science/blob/main/data%20science%20space%20x/Data%20Collection%20API.ipynb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https://github.com/akash9676/IBM-Data-Science/blob/main/data%20science%20space%20x/Data%20Collection%20with%20Web%20Scraping.ipynb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www.w3.org/XML/1998/namespace"/>
    <ds:schemaRef ds:uri="http://purl.org/dc/terms/"/>
    <ds:schemaRef ds:uri="http://schemas.microsoft.com/office/infopath/2007/PartnerControls"/>
    <ds:schemaRef ds:uri="http://purl.org/dc/dcmitype/"/>
    <ds:schemaRef ds:uri="http://purl.org/dc/elements/1.1/"/>
    <ds:schemaRef ds:uri="f80a141d-92ca-4d3d-9308-f7e7b1d44ce8"/>
    <ds:schemaRef ds:uri="155be751-a274-42e8-93fb-f39d3b9bccc8"/>
    <ds:schemaRef ds:uri="http://schemas.microsoft.com/office/2006/metadata/propertie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1333</TotalTime>
  <Words>1845</Words>
  <Application>Microsoft Office PowerPoint</Application>
  <PresentationFormat>Widescreen</PresentationFormat>
  <Paragraphs>208</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Akash Gundapuneni</dc:creator>
  <cp:lastModifiedBy>Anjali Mutyala</cp:lastModifiedBy>
  <cp:revision>201</cp:revision>
  <dcterms:created xsi:type="dcterms:W3CDTF">2021-04-29T18:58:34Z</dcterms:created>
  <dcterms:modified xsi:type="dcterms:W3CDTF">2024-04-19T15:25:29Z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